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234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3"/>
    <p:restoredTop sz="94737"/>
  </p:normalViewPr>
  <p:slideViewPr>
    <p:cSldViewPr snapToGrid="0">
      <p:cViewPr varScale="1">
        <p:scale>
          <a:sx n="105" d="100"/>
          <a:sy n="105" d="100"/>
        </p:scale>
        <p:origin x="208" y="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971529b202_0_0:notes"/>
          <p:cNvSpPr txBox="1">
            <a:spLocks noGrp="1"/>
          </p:cNvSpPr>
          <p:nvPr>
            <p:ph type="body" idx="1"/>
          </p:nvPr>
        </p:nvSpPr>
        <p:spPr>
          <a:xfrm>
            <a:off x="685800" y="4343673"/>
            <a:ext cx="5486400" cy="41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2971529b2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71529b20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71529b202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71529b202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71529b202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71529b202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71529b202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71529b202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71529b202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71529b202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71529b202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71529b202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71529b202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71529b202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71529b202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71529b20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g2971529b202_0_112:notes"/>
          <p:cNvSpPr txBox="1">
            <a:spLocks noGrp="1"/>
          </p:cNvSpPr>
          <p:nvPr>
            <p:ph type="body" idx="1"/>
          </p:nvPr>
        </p:nvSpPr>
        <p:spPr>
          <a:xfrm>
            <a:off x="685800" y="4343673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971529b202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788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71529b202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71529b202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71529b202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71529b202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71529b202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71529b202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True false		good bad</a:t>
            </a:r>
          </a:p>
          <a:p>
            <a:r>
              <a:rPr lang="en-US" dirty="0"/>
              <a:t>Trust distrust		</a:t>
            </a:r>
            <a:r>
              <a:rPr lang="en-US" dirty="0" err="1"/>
              <a:t>whats</a:t>
            </a:r>
            <a:r>
              <a:rPr lang="en-US" dirty="0"/>
              <a:t> the prob sol</a:t>
            </a:r>
          </a:p>
          <a:p>
            <a:r>
              <a:rPr lang="en-US" dirty="0"/>
              <a:t>Why</a:t>
            </a:r>
          </a:p>
          <a:p>
            <a:r>
              <a:rPr lang="en-US" dirty="0"/>
              <a:t>How</a:t>
            </a:r>
          </a:p>
          <a:p>
            <a:r>
              <a:rPr lang="en-US" dirty="0"/>
              <a:t>Because		Agree disagree</a:t>
            </a:r>
          </a:p>
          <a:p>
            <a:r>
              <a:rPr lang="en-US" dirty="0"/>
              <a:t>In order to		Should shouldn’t</a:t>
            </a:r>
          </a:p>
          <a:p>
            <a:r>
              <a:rPr lang="en-US" dirty="0"/>
              <a:t>Right wrong		</a:t>
            </a:r>
            <a:r>
              <a:rPr lang="en-US" dirty="0" err="1"/>
              <a:t>Whats</a:t>
            </a:r>
            <a:r>
              <a:rPr lang="en-US" dirty="0"/>
              <a:t> in it</a:t>
            </a:r>
          </a:p>
          <a:p>
            <a:r>
              <a:rPr lang="en-US" dirty="0"/>
              <a:t>I know		her 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BC963-07FB-46F9-ACCF-48303C2EE5F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9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71529b202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71529b202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; Breaker">
  <p:cSld name="Content Page; Break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62593" y="1156048"/>
            <a:ext cx="8469300" cy="15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36465"/>
              </a:buClr>
              <a:buSzPts val="3000"/>
              <a:buChar char="●"/>
              <a:defRPr sz="3000" b="0" i="0">
                <a:solidFill>
                  <a:srgbClr val="6364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544285" y="1117600"/>
            <a:ext cx="7997400" cy="1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4500" b="1">
                <a:solidFill>
                  <a:schemeClr val="dk1"/>
                </a:solidFill>
              </a:rPr>
              <a:t>PRACTICE</a:t>
            </a:r>
            <a:r>
              <a:rPr lang="en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SLIDE DECK </a:t>
            </a:r>
            <a:endParaRPr sz="4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5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4500" b="1">
                <a:solidFill>
                  <a:srgbClr val="695BAE"/>
                </a:solidFill>
              </a:rPr>
              <a:t>For Technical Training Classroom</a:t>
            </a:r>
            <a:r>
              <a:rPr lang="en" sz="4500" b="1" i="0" u="none" strike="noStrike" cap="none">
                <a:solidFill>
                  <a:srgbClr val="695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695BAE"/>
                </a:solidFill>
              </a:rPr>
              <a:t>Flat Slides</a:t>
            </a:r>
            <a:endParaRPr sz="4500" b="1">
              <a:solidFill>
                <a:srgbClr val="695BAE"/>
              </a:solidFill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695BAE"/>
                </a:solidFill>
              </a:rPr>
              <a:t>Date Slides</a:t>
            </a:r>
            <a:endParaRPr sz="4500" b="1">
              <a:solidFill>
                <a:srgbClr val="695BAE"/>
              </a:solidFill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09575" y="478972"/>
            <a:ext cx="8334600" cy="3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" sz="3300">
                <a:solidFill>
                  <a:schemeClr val="dk1"/>
                </a:solidFill>
              </a:rPr>
              <a:t>Take some unreasonable action that creates a new opening, a breakthrough, in an area of life that’s important to you.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636465"/>
              </a:buClr>
              <a:buSzPts val="3300"/>
              <a:buNone/>
            </a:pPr>
            <a:endParaRPr sz="3300">
              <a:solidFill>
                <a:schemeClr val="dk1"/>
              </a:solidFill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737" y="4652181"/>
            <a:ext cx="602228" cy="49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695BAE"/>
                </a:solidFill>
              </a:rPr>
              <a:t>Interactive Slides</a:t>
            </a:r>
            <a:endParaRPr sz="4500" b="1">
              <a:solidFill>
                <a:srgbClr val="695BAE"/>
              </a:solidFill>
            </a:endParaRPr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96E30F53-E103-2443-A7F2-A9B3D977FAE8}"/>
              </a:ext>
            </a:extLst>
          </p:cNvPr>
          <p:cNvSpPr/>
          <p:nvPr/>
        </p:nvSpPr>
        <p:spPr>
          <a:xfrm>
            <a:off x="5514171" y="1364475"/>
            <a:ext cx="566632" cy="60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2171778-61F2-FE47-B868-DE5F673121B5}"/>
              </a:ext>
            </a:extLst>
          </p:cNvPr>
          <p:cNvSpPr/>
          <p:nvPr/>
        </p:nvSpPr>
        <p:spPr>
          <a:xfrm>
            <a:off x="3036751" y="1349735"/>
            <a:ext cx="1302387" cy="1382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EB67FF3-1A33-D346-A726-3A2D8F8B1A23}"/>
              </a:ext>
            </a:extLst>
          </p:cNvPr>
          <p:cNvSpPr/>
          <p:nvPr/>
        </p:nvSpPr>
        <p:spPr>
          <a:xfrm>
            <a:off x="4945874" y="3027748"/>
            <a:ext cx="1136595" cy="1367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5E32427-6713-DD4B-B4AE-DFC1790261FD}"/>
              </a:ext>
            </a:extLst>
          </p:cNvPr>
          <p:cNvSpPr/>
          <p:nvPr/>
        </p:nvSpPr>
        <p:spPr>
          <a:xfrm>
            <a:off x="291664" y="1485954"/>
            <a:ext cx="2583501" cy="30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D34534D-E205-694F-BEC0-13FDF691E7D7}"/>
              </a:ext>
            </a:extLst>
          </p:cNvPr>
          <p:cNvSpPr/>
          <p:nvPr/>
        </p:nvSpPr>
        <p:spPr>
          <a:xfrm>
            <a:off x="291664" y="1959073"/>
            <a:ext cx="2583501" cy="275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5C0B9BC-2C22-5148-8623-09B3EE893E83}"/>
              </a:ext>
            </a:extLst>
          </p:cNvPr>
          <p:cNvSpPr/>
          <p:nvPr/>
        </p:nvSpPr>
        <p:spPr>
          <a:xfrm>
            <a:off x="1348661" y="2271492"/>
            <a:ext cx="1526504" cy="264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703C829-3FB0-984C-A2EE-246126950B10}"/>
              </a:ext>
            </a:extLst>
          </p:cNvPr>
          <p:cNvSpPr/>
          <p:nvPr/>
        </p:nvSpPr>
        <p:spPr>
          <a:xfrm>
            <a:off x="1348661" y="2684667"/>
            <a:ext cx="1526504" cy="21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0A954C1-F219-4147-AD80-748B8F5AFC69}"/>
              </a:ext>
            </a:extLst>
          </p:cNvPr>
          <p:cNvSpPr/>
          <p:nvPr/>
        </p:nvSpPr>
        <p:spPr>
          <a:xfrm>
            <a:off x="1196119" y="2927652"/>
            <a:ext cx="1679046" cy="24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0011393-82E1-104B-BFD8-88ABA1351AA3}"/>
              </a:ext>
            </a:extLst>
          </p:cNvPr>
          <p:cNvSpPr/>
          <p:nvPr/>
        </p:nvSpPr>
        <p:spPr>
          <a:xfrm>
            <a:off x="291664" y="3314664"/>
            <a:ext cx="2583501" cy="2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D6C5479-D4A5-C645-928A-F9BB32074BD0}"/>
              </a:ext>
            </a:extLst>
          </p:cNvPr>
          <p:cNvSpPr/>
          <p:nvPr/>
        </p:nvSpPr>
        <p:spPr>
          <a:xfrm>
            <a:off x="291664" y="3654776"/>
            <a:ext cx="2583501" cy="347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C6824F6-F1FE-2D45-96A9-B43FF358C1B0}"/>
              </a:ext>
            </a:extLst>
          </p:cNvPr>
          <p:cNvSpPr/>
          <p:nvPr/>
        </p:nvSpPr>
        <p:spPr>
          <a:xfrm>
            <a:off x="6232222" y="3209048"/>
            <a:ext cx="2706828" cy="241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EBF180-92EA-C444-B000-2806537C4953}"/>
              </a:ext>
            </a:extLst>
          </p:cNvPr>
          <p:cNvSpPr/>
          <p:nvPr/>
        </p:nvSpPr>
        <p:spPr>
          <a:xfrm>
            <a:off x="6232222" y="2836462"/>
            <a:ext cx="2706828" cy="24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C20D0F3-032E-5B44-B0AC-C14B21727D71}"/>
              </a:ext>
            </a:extLst>
          </p:cNvPr>
          <p:cNvSpPr/>
          <p:nvPr/>
        </p:nvSpPr>
        <p:spPr>
          <a:xfrm>
            <a:off x="6232222" y="3682176"/>
            <a:ext cx="2706828" cy="512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9828A1-A430-204F-9CB3-E39395C7C074}"/>
              </a:ext>
            </a:extLst>
          </p:cNvPr>
          <p:cNvSpPr/>
          <p:nvPr/>
        </p:nvSpPr>
        <p:spPr>
          <a:xfrm>
            <a:off x="6226556" y="1966145"/>
            <a:ext cx="2857580" cy="60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947B7D0-1109-D740-BAD3-5C4432D7AD13}"/>
              </a:ext>
            </a:extLst>
          </p:cNvPr>
          <p:cNvSpPr/>
          <p:nvPr/>
        </p:nvSpPr>
        <p:spPr>
          <a:xfrm>
            <a:off x="6255720" y="1392518"/>
            <a:ext cx="2081667" cy="347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8DB76C-544A-F844-AB63-ACAB27ECAE63}"/>
              </a:ext>
            </a:extLst>
          </p:cNvPr>
          <p:cNvSpPr/>
          <p:nvPr/>
        </p:nvSpPr>
        <p:spPr>
          <a:xfrm>
            <a:off x="3226634" y="798227"/>
            <a:ext cx="2731641" cy="424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06F0F-186D-324B-B9A3-E1C5C29E3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799" y="21065"/>
            <a:ext cx="6858000" cy="698046"/>
          </a:xfrm>
        </p:spPr>
        <p:txBody>
          <a:bodyPr>
            <a:normAutofit fontScale="90000"/>
          </a:bodyPr>
          <a:lstStyle/>
          <a:p>
            <a:r>
              <a:rPr lang="en-US" sz="4050" b="1" dirty="0">
                <a:solidFill>
                  <a:srgbClr val="695BAE"/>
                </a:solidFill>
              </a:rPr>
              <a:t>Already/Always Listening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5C6BAF-6CC6-FD4D-9234-CF21D188BF7A}"/>
              </a:ext>
            </a:extLst>
          </p:cNvPr>
          <p:cNvSpPr txBox="1">
            <a:spLocks/>
          </p:cNvSpPr>
          <p:nvPr/>
        </p:nvSpPr>
        <p:spPr>
          <a:xfrm>
            <a:off x="2974458" y="719111"/>
            <a:ext cx="3195084" cy="50352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SEA OF OPINIONS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09D1C5-3A06-4C4C-AF29-D171BA7A3C7C}"/>
              </a:ext>
            </a:extLst>
          </p:cNvPr>
          <p:cNvSpPr/>
          <p:nvPr/>
        </p:nvSpPr>
        <p:spPr>
          <a:xfrm>
            <a:off x="3013764" y="1327512"/>
            <a:ext cx="3116472" cy="31164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2C23DB-7D8B-2D42-A92E-94BBFEE39037}"/>
              </a:ext>
            </a:extLst>
          </p:cNvPr>
          <p:cNvCxnSpPr>
            <a:cxnSpLocks/>
          </p:cNvCxnSpPr>
          <p:nvPr/>
        </p:nvCxnSpPr>
        <p:spPr>
          <a:xfrm flipH="1">
            <a:off x="3464053" y="1758689"/>
            <a:ext cx="2219941" cy="2194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A17C85D9-614F-C840-9F7E-15B33433524C}"/>
              </a:ext>
            </a:extLst>
          </p:cNvPr>
          <p:cNvSpPr txBox="1">
            <a:spLocks/>
          </p:cNvSpPr>
          <p:nvPr/>
        </p:nvSpPr>
        <p:spPr>
          <a:xfrm>
            <a:off x="4169997" y="2990126"/>
            <a:ext cx="1890150" cy="944046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/>
              <a:t>Avoid </a:t>
            </a:r>
          </a:p>
          <a:p>
            <a:r>
              <a:rPr lang="en-US" sz="2700" b="1" dirty="0"/>
              <a:t>Looking Bad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C10178-2CA0-CC4B-A918-B53D53BE3D90}"/>
              </a:ext>
            </a:extLst>
          </p:cNvPr>
          <p:cNvSpPr txBox="1">
            <a:spLocks/>
          </p:cNvSpPr>
          <p:nvPr/>
        </p:nvSpPr>
        <p:spPr>
          <a:xfrm>
            <a:off x="1226040" y="1454810"/>
            <a:ext cx="1462668" cy="37767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/>
              <a:t>True/False?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DC006E-D920-534E-A520-5BCB58C8F2B6}"/>
              </a:ext>
            </a:extLst>
          </p:cNvPr>
          <p:cNvSpPr txBox="1">
            <a:spLocks/>
          </p:cNvSpPr>
          <p:nvPr/>
        </p:nvSpPr>
        <p:spPr>
          <a:xfrm>
            <a:off x="1153890" y="1933921"/>
            <a:ext cx="1534819" cy="31136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/>
              <a:t>Trust/Distrust?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90C475E-E649-9A4C-A914-553A0E68B5C6}"/>
              </a:ext>
            </a:extLst>
          </p:cNvPr>
          <p:cNvSpPr txBox="1">
            <a:spLocks/>
          </p:cNvSpPr>
          <p:nvPr/>
        </p:nvSpPr>
        <p:spPr>
          <a:xfrm>
            <a:off x="1858120" y="2300802"/>
            <a:ext cx="830589" cy="314472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/>
              <a:t>Why?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3534AFC-2DB3-B144-BFF2-9185B143D370}"/>
              </a:ext>
            </a:extLst>
          </p:cNvPr>
          <p:cNvSpPr txBox="1">
            <a:spLocks/>
          </p:cNvSpPr>
          <p:nvPr/>
        </p:nvSpPr>
        <p:spPr>
          <a:xfrm>
            <a:off x="1959762" y="2538601"/>
            <a:ext cx="728947" cy="32149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/>
              <a:t>How?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847DFD0-527B-EF4E-BC76-B66ABE164097}"/>
              </a:ext>
            </a:extLst>
          </p:cNvPr>
          <p:cNvSpPr txBox="1">
            <a:spLocks/>
          </p:cNvSpPr>
          <p:nvPr/>
        </p:nvSpPr>
        <p:spPr>
          <a:xfrm>
            <a:off x="1756488" y="2923775"/>
            <a:ext cx="932220" cy="32149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/>
              <a:t>Because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77238CE-BBD9-5C41-8F66-21936EEEE146}"/>
              </a:ext>
            </a:extLst>
          </p:cNvPr>
          <p:cNvSpPr txBox="1">
            <a:spLocks/>
          </p:cNvSpPr>
          <p:nvPr/>
        </p:nvSpPr>
        <p:spPr>
          <a:xfrm>
            <a:off x="1304799" y="3636096"/>
            <a:ext cx="1383909" cy="32958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/>
              <a:t>Right/Wrong?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C240E56-F4BB-E44C-B5E4-0F905825013C}"/>
              </a:ext>
            </a:extLst>
          </p:cNvPr>
          <p:cNvSpPr txBox="1">
            <a:spLocks/>
          </p:cNvSpPr>
          <p:nvPr/>
        </p:nvSpPr>
        <p:spPr>
          <a:xfrm>
            <a:off x="6455292" y="1365474"/>
            <a:ext cx="1239384" cy="37767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/>
              <a:t>Good/Bad?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7DE91B-28B5-C34C-9F9C-137C6C3D6C5E}"/>
              </a:ext>
            </a:extLst>
          </p:cNvPr>
          <p:cNvSpPr txBox="1">
            <a:spLocks/>
          </p:cNvSpPr>
          <p:nvPr/>
        </p:nvSpPr>
        <p:spPr>
          <a:xfrm>
            <a:off x="6455292" y="1843917"/>
            <a:ext cx="2148050" cy="3404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/>
              <a:t>What’s the Problem?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BCAEBD-6E4A-A34E-AE7F-506EFEE71773}"/>
              </a:ext>
            </a:extLst>
          </p:cNvPr>
          <p:cNvSpPr txBox="1">
            <a:spLocks/>
          </p:cNvSpPr>
          <p:nvPr/>
        </p:nvSpPr>
        <p:spPr>
          <a:xfrm>
            <a:off x="6455292" y="3535178"/>
            <a:ext cx="2569836" cy="313905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/>
              <a:t>What’s in it for me?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965E31C-C7E8-3D42-8CD5-722A658B11AB}"/>
              </a:ext>
            </a:extLst>
          </p:cNvPr>
          <p:cNvSpPr txBox="1">
            <a:spLocks/>
          </p:cNvSpPr>
          <p:nvPr/>
        </p:nvSpPr>
        <p:spPr>
          <a:xfrm>
            <a:off x="6455293" y="3777219"/>
            <a:ext cx="1158807" cy="313905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/>
              <a:t>Her/Him?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B0E5886-81E9-1A49-B61E-D123B4E8E3E8}"/>
              </a:ext>
            </a:extLst>
          </p:cNvPr>
          <p:cNvSpPr txBox="1">
            <a:spLocks/>
          </p:cNvSpPr>
          <p:nvPr/>
        </p:nvSpPr>
        <p:spPr>
          <a:xfrm>
            <a:off x="6455292" y="4033839"/>
            <a:ext cx="919869" cy="313905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/>
              <a:t>Them?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7CDD707-079F-344A-8D11-DCC0B689647A}"/>
              </a:ext>
            </a:extLst>
          </p:cNvPr>
          <p:cNvSpPr txBox="1">
            <a:spLocks/>
          </p:cNvSpPr>
          <p:nvPr/>
        </p:nvSpPr>
        <p:spPr>
          <a:xfrm>
            <a:off x="6455292" y="2839100"/>
            <a:ext cx="1865376" cy="313905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/>
              <a:t>Agree/Disagree?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AE100D2-4529-5E46-AC64-06160DB44567}"/>
              </a:ext>
            </a:extLst>
          </p:cNvPr>
          <p:cNvSpPr txBox="1">
            <a:spLocks/>
          </p:cNvSpPr>
          <p:nvPr/>
        </p:nvSpPr>
        <p:spPr>
          <a:xfrm>
            <a:off x="6455293" y="3085370"/>
            <a:ext cx="1966149" cy="31390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/>
              <a:t>Should/Shouldn’t?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CC2C82B-91E7-564C-8285-194048E3727A}"/>
              </a:ext>
            </a:extLst>
          </p:cNvPr>
          <p:cNvSpPr txBox="1">
            <a:spLocks/>
          </p:cNvSpPr>
          <p:nvPr/>
        </p:nvSpPr>
        <p:spPr>
          <a:xfrm>
            <a:off x="6455292" y="2099764"/>
            <a:ext cx="1239384" cy="3404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/>
              <a:t>Solution?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F7DB6C6-AFA4-4E4C-959C-37C6A35AF02E}"/>
              </a:ext>
            </a:extLst>
          </p:cNvPr>
          <p:cNvSpPr txBox="1">
            <a:spLocks/>
          </p:cNvSpPr>
          <p:nvPr/>
        </p:nvSpPr>
        <p:spPr>
          <a:xfrm>
            <a:off x="6455293" y="2359395"/>
            <a:ext cx="1113903" cy="3404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/>
              <a:t>Answer?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A775B8A-6955-B747-B4E3-3D458F73F833}"/>
              </a:ext>
            </a:extLst>
          </p:cNvPr>
          <p:cNvSpPr txBox="1">
            <a:spLocks/>
          </p:cNvSpPr>
          <p:nvPr/>
        </p:nvSpPr>
        <p:spPr>
          <a:xfrm>
            <a:off x="1364602" y="3198899"/>
            <a:ext cx="1324107" cy="32149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/>
              <a:t>In order to…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949103-7EA3-D44D-9B74-57D843BBF529}"/>
              </a:ext>
            </a:extLst>
          </p:cNvPr>
          <p:cNvCxnSpPr>
            <a:cxnSpLocks/>
          </p:cNvCxnSpPr>
          <p:nvPr/>
        </p:nvCxnSpPr>
        <p:spPr>
          <a:xfrm flipH="1">
            <a:off x="2683739" y="1669290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502B4CF-423F-F240-8DF2-FD1232346060}"/>
              </a:ext>
            </a:extLst>
          </p:cNvPr>
          <p:cNvCxnSpPr>
            <a:cxnSpLocks/>
          </p:cNvCxnSpPr>
          <p:nvPr/>
        </p:nvCxnSpPr>
        <p:spPr>
          <a:xfrm flipH="1">
            <a:off x="2683739" y="2088842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1D17BA-D627-5E40-A8FC-2718E8502B7C}"/>
              </a:ext>
            </a:extLst>
          </p:cNvPr>
          <p:cNvCxnSpPr>
            <a:cxnSpLocks/>
          </p:cNvCxnSpPr>
          <p:nvPr/>
        </p:nvCxnSpPr>
        <p:spPr>
          <a:xfrm flipH="1">
            <a:off x="2683739" y="2393841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95DB46-AFFD-B249-B3E3-F9745991242A}"/>
              </a:ext>
            </a:extLst>
          </p:cNvPr>
          <p:cNvCxnSpPr>
            <a:cxnSpLocks/>
          </p:cNvCxnSpPr>
          <p:nvPr/>
        </p:nvCxnSpPr>
        <p:spPr>
          <a:xfrm flipH="1">
            <a:off x="2683739" y="2787260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8D1DEE7-4C8F-304D-A839-9296F0A6C067}"/>
              </a:ext>
            </a:extLst>
          </p:cNvPr>
          <p:cNvCxnSpPr>
            <a:cxnSpLocks/>
          </p:cNvCxnSpPr>
          <p:nvPr/>
        </p:nvCxnSpPr>
        <p:spPr>
          <a:xfrm flipH="1">
            <a:off x="2683739" y="3042402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47C1AC-3B27-064D-9053-F243D2675193}"/>
              </a:ext>
            </a:extLst>
          </p:cNvPr>
          <p:cNvCxnSpPr>
            <a:cxnSpLocks/>
          </p:cNvCxnSpPr>
          <p:nvPr/>
        </p:nvCxnSpPr>
        <p:spPr>
          <a:xfrm flipH="1">
            <a:off x="2683739" y="3433227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E878FD-5E01-2344-A961-B3F28D4964A4}"/>
              </a:ext>
            </a:extLst>
          </p:cNvPr>
          <p:cNvCxnSpPr>
            <a:cxnSpLocks/>
          </p:cNvCxnSpPr>
          <p:nvPr/>
        </p:nvCxnSpPr>
        <p:spPr>
          <a:xfrm flipH="1">
            <a:off x="2683739" y="3817091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4F734B-CB2F-9545-81C1-DADDD028B1C5}"/>
              </a:ext>
            </a:extLst>
          </p:cNvPr>
          <p:cNvCxnSpPr>
            <a:cxnSpLocks/>
          </p:cNvCxnSpPr>
          <p:nvPr/>
        </p:nvCxnSpPr>
        <p:spPr>
          <a:xfrm flipH="1">
            <a:off x="6285941" y="1582265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777F749-2AB4-D34C-869B-062E1E52E38D}"/>
              </a:ext>
            </a:extLst>
          </p:cNvPr>
          <p:cNvCxnSpPr>
            <a:cxnSpLocks/>
          </p:cNvCxnSpPr>
          <p:nvPr/>
        </p:nvCxnSpPr>
        <p:spPr>
          <a:xfrm flipH="1">
            <a:off x="6268336" y="2286260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AACF9EF-E26E-D143-B322-CC15E4E46508}"/>
              </a:ext>
            </a:extLst>
          </p:cNvPr>
          <p:cNvCxnSpPr>
            <a:cxnSpLocks/>
          </p:cNvCxnSpPr>
          <p:nvPr/>
        </p:nvCxnSpPr>
        <p:spPr>
          <a:xfrm flipH="1">
            <a:off x="6285941" y="2972378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2B9101-F227-4D4D-BFD6-144AA7280155}"/>
              </a:ext>
            </a:extLst>
          </p:cNvPr>
          <p:cNvCxnSpPr>
            <a:cxnSpLocks/>
          </p:cNvCxnSpPr>
          <p:nvPr/>
        </p:nvCxnSpPr>
        <p:spPr>
          <a:xfrm flipH="1">
            <a:off x="6285941" y="3285123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6B38342-9178-1B42-8B56-AD5FBE67F753}"/>
              </a:ext>
            </a:extLst>
          </p:cNvPr>
          <p:cNvCxnSpPr>
            <a:cxnSpLocks/>
          </p:cNvCxnSpPr>
          <p:nvPr/>
        </p:nvCxnSpPr>
        <p:spPr>
          <a:xfrm flipH="1">
            <a:off x="6285941" y="3899948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0606533-7CA3-2242-B8D7-8E6AC98A2244}"/>
              </a:ext>
            </a:extLst>
          </p:cNvPr>
          <p:cNvCxnSpPr/>
          <p:nvPr/>
        </p:nvCxnSpPr>
        <p:spPr>
          <a:xfrm flipH="1">
            <a:off x="1537228" y="719111"/>
            <a:ext cx="63019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itle 1">
            <a:extLst>
              <a:ext uri="{FF2B5EF4-FFF2-40B4-BE49-F238E27FC236}">
                <a16:creationId xmlns:a16="http://schemas.microsoft.com/office/drawing/2014/main" id="{CD33269F-4EB3-7E4D-81B9-328DD980634B}"/>
              </a:ext>
            </a:extLst>
          </p:cNvPr>
          <p:cNvSpPr txBox="1">
            <a:spLocks/>
          </p:cNvSpPr>
          <p:nvPr/>
        </p:nvSpPr>
        <p:spPr>
          <a:xfrm>
            <a:off x="3190161" y="1712322"/>
            <a:ext cx="1500834" cy="94404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/>
              <a:t>Looking</a:t>
            </a:r>
          </a:p>
          <a:p>
            <a:r>
              <a:rPr lang="en-US" sz="2700" b="1"/>
              <a:t>Good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F740020-B73E-439E-B9BF-739F0704E4F9}"/>
              </a:ext>
            </a:extLst>
          </p:cNvPr>
          <p:cNvSpPr/>
          <p:nvPr/>
        </p:nvSpPr>
        <p:spPr>
          <a:xfrm>
            <a:off x="5903888" y="4872994"/>
            <a:ext cx="244329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 © 2009-2020 Landmark Worldwide.  All rights reserved.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49AAD1-2213-E042-B16D-CDF178477811}"/>
              </a:ext>
            </a:extLst>
          </p:cNvPr>
          <p:cNvSpPr/>
          <p:nvPr/>
        </p:nvSpPr>
        <p:spPr>
          <a:xfrm>
            <a:off x="3036751" y="4501166"/>
            <a:ext cx="3011070" cy="5119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1A68A196-A438-7E4E-94DC-8B2C120FE695}"/>
              </a:ext>
            </a:extLst>
          </p:cNvPr>
          <p:cNvSpPr txBox="1">
            <a:spLocks/>
          </p:cNvSpPr>
          <p:nvPr/>
        </p:nvSpPr>
        <p:spPr>
          <a:xfrm>
            <a:off x="1858120" y="3993113"/>
            <a:ext cx="791209" cy="32958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/>
              <a:t>I Know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D78C449-C6BB-0A43-AD38-009B6B3A1C96}"/>
              </a:ext>
            </a:extLst>
          </p:cNvPr>
          <p:cNvCxnSpPr>
            <a:cxnSpLocks/>
          </p:cNvCxnSpPr>
          <p:nvPr/>
        </p:nvCxnSpPr>
        <p:spPr>
          <a:xfrm flipH="1">
            <a:off x="2654645" y="4189803"/>
            <a:ext cx="19865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0E664DA7-FC0A-7D40-A4B5-90794C87777D}"/>
              </a:ext>
            </a:extLst>
          </p:cNvPr>
          <p:cNvSpPr/>
          <p:nvPr/>
        </p:nvSpPr>
        <p:spPr>
          <a:xfrm>
            <a:off x="318729" y="4116009"/>
            <a:ext cx="2583501" cy="243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18CF9-500A-3E1B-C572-3C385B2C0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37" y="4652181"/>
            <a:ext cx="602228" cy="4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3" grpId="0"/>
      <p:bldP spid="33" grpId="1"/>
      <p:bldP spid="34" grpId="0"/>
      <p:bldP spid="34" grpId="1"/>
      <p:bldP spid="35" grpId="0"/>
      <p:bldP spid="35" grpId="1"/>
      <p:bldP spid="112" grpId="0"/>
      <p:bldP spid="58" grpId="0"/>
      <p:bldP spid="5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695BAE"/>
                </a:solidFill>
              </a:rPr>
              <a:t>Inserting Slides Into Breakout Rooms</a:t>
            </a:r>
            <a:endParaRPr sz="4500" b="1">
              <a:solidFill>
                <a:srgbClr val="695BAE"/>
              </a:solidFill>
            </a:endParaRPr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161</Words>
  <Application>Microsoft Macintosh PowerPoint</Application>
  <PresentationFormat>On-screen Show (16:9)</PresentationFormat>
  <Paragraphs>42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PowerPoint Presentation</vt:lpstr>
      <vt:lpstr>Date Slides</vt:lpstr>
      <vt:lpstr>PowerPoint Presentation</vt:lpstr>
      <vt:lpstr>PowerPoint Presentation</vt:lpstr>
      <vt:lpstr>PowerPoint Presentation</vt:lpstr>
      <vt:lpstr>Interactive Slides</vt:lpstr>
      <vt:lpstr>PowerPoint Presentation</vt:lpstr>
      <vt:lpstr>Already/Always Listening</vt:lpstr>
      <vt:lpstr>Inserting Slides Into Breakout Rooms</vt:lpstr>
      <vt:lpstr>PowerPoint Presentation</vt:lpstr>
      <vt:lpstr>Flat Slides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Timothy O’Malley</cp:lastModifiedBy>
  <cp:revision>2</cp:revision>
  <dcterms:modified xsi:type="dcterms:W3CDTF">2023-11-18T00:25:35Z</dcterms:modified>
</cp:coreProperties>
</file>